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75" r:id="rId4"/>
    <p:sldId id="268" r:id="rId5"/>
    <p:sldId id="266" r:id="rId6"/>
    <p:sldId id="276" r:id="rId7"/>
    <p:sldId id="269" r:id="rId8"/>
    <p:sldId id="274" r:id="rId9"/>
    <p:sldId id="270" r:id="rId10"/>
    <p:sldId id="277" r:id="rId11"/>
    <p:sldId id="272" r:id="rId12"/>
    <p:sldId id="273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2259106"/>
            <a:ext cx="8791575" cy="1169894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7470777" cy="116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cap="none" dirty="0">
                <a:solidFill>
                  <a:schemeClr val="tx1"/>
                </a:solidFill>
              </a:rPr>
              <a:t>Problems with large programs and the solution</a:t>
            </a: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Problems with writing PLC Code for Large program </a:t>
            </a:r>
          </a:p>
          <a:p>
            <a:pPr lvl="1"/>
            <a:r>
              <a:rPr lang="en-US" dirty="0"/>
              <a:t>Cumbersome</a:t>
            </a:r>
          </a:p>
          <a:p>
            <a:pPr lvl="1"/>
            <a:r>
              <a:rPr lang="en-US" dirty="0"/>
              <a:t>Time-Consuming and difficult to develop, debug and maintain</a:t>
            </a:r>
          </a:p>
          <a:p>
            <a:pPr lvl="1"/>
            <a:r>
              <a:rPr lang="en-US" dirty="0"/>
              <a:t>Slow down the scan time</a:t>
            </a:r>
          </a:p>
          <a:p>
            <a:pPr lvl="1"/>
            <a:r>
              <a:rPr lang="en-US" dirty="0"/>
              <a:t>Hard to follow for others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17013</TotalTime>
  <Words>1046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Circuit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Manuel Ramos</cp:lastModifiedBy>
  <cp:revision>24</cp:revision>
  <dcterms:created xsi:type="dcterms:W3CDTF">2022-01-03T23:47:55Z</dcterms:created>
  <dcterms:modified xsi:type="dcterms:W3CDTF">2024-10-13T23:28:44Z</dcterms:modified>
</cp:coreProperties>
</file>