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64" r:id="rId12"/>
    <p:sldId id="275" r:id="rId13"/>
    <p:sldId id="268" r:id="rId14"/>
    <p:sldId id="266" r:id="rId15"/>
    <p:sldId id="276" r:id="rId16"/>
    <p:sldId id="269" r:id="rId17"/>
    <p:sldId id="274" r:id="rId18"/>
    <p:sldId id="270" r:id="rId19"/>
    <p:sldId id="277" r:id="rId20"/>
    <p:sldId id="272" r:id="rId21"/>
    <p:sldId id="273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1617459"/>
            <a:ext cx="8791575" cy="1811541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Programming:</a:t>
            </a:r>
            <a:br>
              <a:rPr lang="en-US" sz="6600" cap="none" dirty="0"/>
            </a:br>
            <a:r>
              <a:rPr lang="en-US" sz="6600" cap="none" dirty="0"/>
              <a:t>What are Programming Paradigm?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472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Understanding the Foundations of Programming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A497F-CB83-0322-5271-F9E93D20BC25}"/>
              </a:ext>
            </a:extLst>
          </p:cNvPr>
          <p:cNvSpPr txBox="1">
            <a:spLocks/>
          </p:cNvSpPr>
          <p:nvPr/>
        </p:nvSpPr>
        <p:spPr>
          <a:xfrm>
            <a:off x="2486023" y="3973689"/>
            <a:ext cx="6577295" cy="472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Presented by:</a:t>
            </a:r>
            <a:r>
              <a:rPr lang="en-US" dirty="0">
                <a:solidFill>
                  <a:schemeClr val="tx1"/>
                </a:solidFill>
              </a:rPr>
              <a:t> Manuel Ramos</a:t>
            </a:r>
            <a:endParaRPr lang="en-US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DC1C5-8710-C32B-D251-30491865E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E118-3055-693E-650B-A5D44A28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r>
              <a:rPr lang="en-US" dirty="0"/>
              <a:t>Understanding programming paradigms gives you more tools in your developer toolbox. It allows you to:</a:t>
            </a:r>
          </a:p>
          <a:p>
            <a:pPr lvl="1"/>
            <a:r>
              <a:rPr lang="en-US" dirty="0"/>
              <a:t>Write better, more efficient, and maintainable code.</a:t>
            </a:r>
          </a:p>
          <a:p>
            <a:pPr lvl="1"/>
            <a:r>
              <a:rPr lang="en-US" dirty="0"/>
              <a:t>Approach problems from different angles.</a:t>
            </a:r>
          </a:p>
          <a:p>
            <a:pPr lvl="1"/>
            <a:r>
              <a:rPr lang="en-US" dirty="0"/>
              <a:t>Collaborate more effectively with other developers.</a:t>
            </a:r>
          </a:p>
          <a:p>
            <a:pPr lvl="1"/>
            <a:r>
              <a:rPr lang="en-US"/>
              <a:t>Stay versatile and adaptable to new technologies.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A8B539-9985-DF93-3848-0499866A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Conclusion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500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Problems with writing PLC Code for Large program </a:t>
            </a:r>
          </a:p>
          <a:p>
            <a:pPr lvl="1"/>
            <a:r>
              <a:rPr lang="en-US" dirty="0"/>
              <a:t>Cumbersome</a:t>
            </a:r>
          </a:p>
          <a:p>
            <a:pPr lvl="1"/>
            <a:r>
              <a:rPr lang="en-US" dirty="0"/>
              <a:t>Time-Consuming and difficult to develop, debug and maintain</a:t>
            </a:r>
          </a:p>
          <a:p>
            <a:pPr lvl="1"/>
            <a:r>
              <a:rPr lang="en-US" dirty="0"/>
              <a:t>Slow down the scan time</a:t>
            </a:r>
          </a:p>
          <a:p>
            <a:pPr lvl="1"/>
            <a:r>
              <a:rPr lang="en-US" dirty="0"/>
              <a:t>Hard to follow for others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AF354-6973-8954-45D7-0B7E4795B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E235F-50AC-7912-71A4-E1DC936BD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a Programming Paradigm?</a:t>
            </a:r>
          </a:p>
          <a:p>
            <a:pPr lvl="1"/>
            <a:r>
              <a:rPr lang="en-US" b="1" dirty="0"/>
              <a:t>Definition</a:t>
            </a:r>
            <a:r>
              <a:rPr lang="en-US" dirty="0"/>
              <a:t>: A programming paradigm is a fundamental style or approach to programming that influences how software is designed, structured, and written. It dictates the way developers think about and solve problems in code. 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88F8BE-2C37-91E6-89B3-D49546A46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001626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7C101-C02F-F782-7826-940D96D93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DAA35-84A9-7ACF-64D2-EFFA0D9F2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Key Components of Programming Paradigms:</a:t>
            </a:r>
          </a:p>
          <a:p>
            <a:pPr lvl="1"/>
            <a:r>
              <a:rPr lang="en-US" b="1" dirty="0"/>
              <a:t>Conceptual Framework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Paradigms provide a framework for understanding how to approach programming tasks. They establish the principles and methodologies that guide code development.</a:t>
            </a:r>
          </a:p>
          <a:p>
            <a:pPr lvl="1"/>
            <a:r>
              <a:rPr lang="en-US" b="1" dirty="0"/>
              <a:t>Programming Style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Each paradigm offers a unique style of writing code</a:t>
            </a:r>
          </a:p>
          <a:p>
            <a:pPr lvl="3"/>
            <a:r>
              <a:rPr lang="en-US" b="1" dirty="0"/>
              <a:t>Structured Programming</a:t>
            </a:r>
            <a:r>
              <a:rPr lang="en-US" dirty="0"/>
              <a:t> emphasizes a clear, linear flow of control through the use of functions, conditionals, and loops. This approach promotes the organization of code into reusable modules, making programs easier to understand and maintain.</a:t>
            </a:r>
          </a:p>
          <a:p>
            <a:pPr lvl="1"/>
            <a:r>
              <a:rPr lang="en-US" b="1" dirty="0"/>
              <a:t>Design Patterns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Paradigms often come with established design patterns that help programmers solve common problems efficiently. </a:t>
            </a:r>
          </a:p>
          <a:p>
            <a:pPr lvl="3"/>
            <a:r>
              <a:rPr lang="en-US" b="1" dirty="0"/>
              <a:t>Structured Programming</a:t>
            </a:r>
            <a:r>
              <a:rPr lang="en-US" dirty="0"/>
              <a:t> emphasizes control structures (like loops and conditionals) to manage flow and promote clearer code organization. Patterns such as top-down design and modular programming are key strategies in this paradigm.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0C251C9-CE6F-9DF0-0F4C-DD4742DF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64122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40432-320D-9961-738A-BA78AACD5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CA322-237D-BC96-E05D-3DB44DE42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Are Programming Paradigms Important?:</a:t>
            </a:r>
          </a:p>
          <a:p>
            <a:pPr lvl="1"/>
            <a:r>
              <a:rPr lang="en-US" b="1" dirty="0"/>
              <a:t>Diverse Problem-Solving Approaches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Different paradigms equip developers with varied tools and techniques. Understanding multiple paradigms allows for more flexible and effective problem-solving. </a:t>
            </a:r>
          </a:p>
          <a:p>
            <a:pPr lvl="1"/>
            <a:r>
              <a:rPr lang="en-US" b="1" dirty="0"/>
              <a:t>Language Features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Many programming languages are designed with specific paradigms in mind. Knowing the paradigms helps in choosing the right language for a task and using its features effectively.</a:t>
            </a:r>
          </a:p>
          <a:p>
            <a:pPr lvl="1"/>
            <a:r>
              <a:rPr lang="en-US" b="1" dirty="0"/>
              <a:t>Code Readability and Maintenance:</a:t>
            </a:r>
          </a:p>
          <a:p>
            <a:pPr lvl="2"/>
            <a:r>
              <a:rPr lang="en-US" dirty="0"/>
              <a:t>Paradigms influence code organization, which impacts readability and maintainability. For example, structured programming promotes a clear, logical flow that makes it easier to understand and maintain code. </a:t>
            </a:r>
          </a:p>
          <a:p>
            <a:pPr lvl="1"/>
            <a:r>
              <a:rPr lang="en-US" b="1" dirty="0"/>
              <a:t>Career Development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Familiarity with multiple paradigms enhances a developer's skill set, making them more adaptable in various programming environments and increasing their marketability. 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E8BBF-22F4-C5C7-F06C-9CB52D0F7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83919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1760A0-6953-F19F-EBC7-23B8A50F0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29425-C68F-F6FC-E017-CD9B3B596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pPr lvl="1"/>
            <a:endParaRPr lang="en-US" b="1" dirty="0"/>
          </a:p>
          <a:p>
            <a:pPr lvl="1"/>
            <a:r>
              <a:rPr lang="en-US" b="1" dirty="0"/>
              <a:t>Understanding why programming paradigms matter is crucial for both new and experienced developers. Each paradigm provides a different perspective on how to approach problem-solving and software design, which is key to becoming a versatile and effective programmer.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050BEE-1CA2-238A-C8FC-44243E98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Why Learn Programming Paradigms?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89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897C1-FE3C-7145-27FA-3B23996BC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E69EB-BC81-20B5-E415-C292A1304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r>
              <a:rPr lang="en-US" b="1" dirty="0"/>
              <a:t>Diverse Problem-Solving Approaches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Different Thinking Styles:</a:t>
            </a:r>
          </a:p>
          <a:p>
            <a:pPr lvl="2"/>
            <a:r>
              <a:rPr lang="en-US" dirty="0"/>
              <a:t>Each paradigm encourages you to think about problems in a unique way.</a:t>
            </a:r>
            <a:endParaRPr lang="en-US" b="1" dirty="0"/>
          </a:p>
          <a:p>
            <a:pPr lvl="1"/>
            <a:r>
              <a:rPr lang="en-US" b="1" dirty="0"/>
              <a:t>Adaptability to Problem Types: </a:t>
            </a:r>
          </a:p>
          <a:p>
            <a:pPr lvl="2"/>
            <a:r>
              <a:rPr lang="en-US" dirty="0"/>
              <a:t>Some problems are best solved using a particular paradigm</a:t>
            </a:r>
          </a:p>
          <a:p>
            <a:r>
              <a:rPr lang="en-US" b="1" dirty="0"/>
              <a:t>Improved Code Efficiency and Quality </a:t>
            </a:r>
          </a:p>
          <a:p>
            <a:pPr lvl="1"/>
            <a:r>
              <a:rPr lang="en-US" dirty="0"/>
              <a:t>Efficient Problem-Solving: </a:t>
            </a:r>
          </a:p>
          <a:p>
            <a:pPr lvl="2"/>
            <a:r>
              <a:rPr lang="en-US" dirty="0"/>
              <a:t>Paradigms provide structure and techniques that lead to cleaner, more efficient code.</a:t>
            </a:r>
          </a:p>
          <a:p>
            <a:pPr lvl="1"/>
            <a:r>
              <a:rPr lang="en-US" dirty="0"/>
              <a:t>Reusability and Scalability:</a:t>
            </a:r>
          </a:p>
          <a:p>
            <a:pPr lvl="2"/>
            <a:r>
              <a:rPr lang="en-US" dirty="0"/>
              <a:t>Paradigms like </a:t>
            </a:r>
            <a:r>
              <a:rPr lang="en-US" b="1" dirty="0"/>
              <a:t>OOP</a:t>
            </a:r>
            <a:r>
              <a:rPr lang="en-US" dirty="0"/>
              <a:t> emphasize code reuse through inheritance and encapsulation, helping you create modular, reusable, and scalable systems.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A6AFCB-68D1-7222-E181-6178FAD97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Why Learn Programming Paradigms?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656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C034F-F61E-AFEA-038A-6E8ED0731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70918-B053-E5D1-B25E-68A39BAFA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Versatility in Using Multiple Languages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Language Independence</a:t>
            </a:r>
            <a:r>
              <a:rPr lang="en-US" b="1" dirty="0"/>
              <a:t>:</a:t>
            </a:r>
          </a:p>
          <a:p>
            <a:pPr lvl="2"/>
            <a:r>
              <a:rPr lang="en-US" dirty="0"/>
              <a:t>Each paradigm encourages you to think about problems in a unique way.</a:t>
            </a:r>
          </a:p>
          <a:p>
            <a:pPr lvl="2"/>
            <a:r>
              <a:rPr lang="en-US" dirty="0"/>
              <a:t>Example:</a:t>
            </a:r>
          </a:p>
          <a:p>
            <a:pPr lvl="3"/>
            <a:r>
              <a:rPr lang="en-US" i="0" dirty="0">
                <a:effectLst/>
              </a:rPr>
              <a:t>Structured Text (ST)</a:t>
            </a:r>
          </a:p>
          <a:p>
            <a:pPr lvl="4"/>
            <a:r>
              <a:rPr lang="en-US" dirty="0"/>
              <a:t>declarative programming paradigm</a:t>
            </a:r>
          </a:p>
          <a:p>
            <a:pPr lvl="4"/>
            <a:r>
              <a:rPr lang="en-US" dirty="0"/>
              <a:t>Functional Programming</a:t>
            </a:r>
          </a:p>
          <a:p>
            <a:pPr lvl="4"/>
            <a:r>
              <a:rPr lang="en-US" i="0" dirty="0">
                <a:effectLst/>
              </a:rPr>
              <a:t>Structure Programming </a:t>
            </a:r>
          </a:p>
          <a:p>
            <a:pPr lvl="3"/>
            <a:r>
              <a:rPr lang="en-US" i="0" dirty="0">
                <a:effectLst/>
              </a:rPr>
              <a:t>Sequential Function Charts (SFC)</a:t>
            </a:r>
          </a:p>
          <a:p>
            <a:pPr lvl="4"/>
            <a:r>
              <a:rPr lang="en-US" dirty="0"/>
              <a:t>imperative programming paradigm</a:t>
            </a:r>
            <a:endParaRPr lang="en-US" i="0" dirty="0">
              <a:effectLst/>
            </a:endParaRPr>
          </a:p>
          <a:p>
            <a:pPr lvl="3"/>
            <a:r>
              <a:rPr lang="en-US" i="0" dirty="0">
                <a:effectLst/>
              </a:rPr>
              <a:t>Ladder Logic Diagram (LD)</a:t>
            </a:r>
          </a:p>
          <a:p>
            <a:pPr lvl="4"/>
            <a:r>
              <a:rPr lang="en-US" dirty="0"/>
              <a:t>imperative programming paradigm</a:t>
            </a:r>
          </a:p>
          <a:p>
            <a:pPr lvl="4"/>
            <a:r>
              <a:rPr lang="en-US" i="0" dirty="0">
                <a:effectLst/>
              </a:rPr>
              <a:t>Structure Programming </a:t>
            </a:r>
          </a:p>
          <a:p>
            <a:pPr lvl="3"/>
            <a:r>
              <a:rPr lang="en-US" i="0" dirty="0">
                <a:effectLst/>
              </a:rPr>
              <a:t>Function Block Diagram (FBD)</a:t>
            </a:r>
          </a:p>
          <a:p>
            <a:pPr lvl="4"/>
            <a:r>
              <a:rPr lang="en-US" dirty="0"/>
              <a:t>imperative programming</a:t>
            </a:r>
            <a:endParaRPr lang="en-US" i="0" dirty="0">
              <a:effectLst/>
            </a:endParaRPr>
          </a:p>
          <a:p>
            <a:pPr lvl="3"/>
            <a:r>
              <a:rPr lang="en-US" i="0" dirty="0">
                <a:effectLst/>
              </a:rPr>
              <a:t>Instruction List (IL)</a:t>
            </a:r>
          </a:p>
          <a:p>
            <a:pPr lvl="4"/>
            <a:r>
              <a:rPr lang="en-US" dirty="0"/>
              <a:t>imperative programming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By understanding the underlying paradigms, you can easily transition between programming languages.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BCD68B-5D7C-9F94-E28F-F548DC93A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Why Learn Programming Paradigms?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891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7558F-37A1-1ECE-ED02-A746CE485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4E15D-DB57-5821-422F-653CEE47E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r>
              <a:rPr lang="en-US" b="1" dirty="0"/>
              <a:t>Enhanced Problem-Solving Abilities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Choosing the Right Approach:</a:t>
            </a:r>
            <a:r>
              <a:rPr lang="en-US" dirty="0"/>
              <a:t> Each paradigm is optimized for solving certain types of problems. Knowing the differences helps you make informed decisions about which paradigm to use</a:t>
            </a:r>
            <a:r>
              <a:rPr lang="en-US" b="1" dirty="0"/>
              <a:t>:</a:t>
            </a:r>
          </a:p>
          <a:p>
            <a:pPr lvl="2"/>
            <a:r>
              <a:rPr lang="en-US" b="1" dirty="0"/>
              <a:t>Imperative Programming</a:t>
            </a:r>
            <a:r>
              <a:rPr lang="en-US" dirty="0"/>
              <a:t> is ideal for performance-critical applications where you need control over system</a:t>
            </a:r>
          </a:p>
          <a:p>
            <a:pPr lvl="2"/>
            <a:r>
              <a:rPr lang="en-US" b="1" dirty="0"/>
              <a:t>Functional Programming</a:t>
            </a:r>
            <a:r>
              <a:rPr lang="en-US" dirty="0"/>
              <a:t> shines in situations where data immutability and parallelism are critical, such as data processing and analytics.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E89D4F-E243-EC5F-6ABC-5131EA1E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Why Learn Programming Paradigms?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185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5CC98-0ACE-B7BC-036A-793A8639C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1327D-52FB-A864-EA8A-CF3595BD6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0878"/>
            <a:ext cx="9905999" cy="5766987"/>
          </a:xfrm>
        </p:spPr>
        <p:txBody>
          <a:bodyPr>
            <a:normAutofit/>
          </a:bodyPr>
          <a:lstStyle/>
          <a:p>
            <a:r>
              <a:rPr lang="en-US" b="1" dirty="0"/>
              <a:t>Collaboration and Teamwork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Shared Understanding:</a:t>
            </a:r>
            <a:r>
              <a:rPr lang="en-US" dirty="0"/>
              <a:t> When working in a team, having a shared understanding of the chosen programming paradigm helps ensure consistency across the codebase. Teams often adopt a paradigm based on the nature of the project </a:t>
            </a:r>
          </a:p>
          <a:p>
            <a:pPr lvl="1"/>
            <a:r>
              <a:rPr lang="en-US" b="1" dirty="0"/>
              <a:t>Communication:</a:t>
            </a:r>
            <a:r>
              <a:rPr lang="en-US" dirty="0"/>
              <a:t> Understanding paradigms provides a common vocabulary for discussing code design and problem-solving approaches.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2F61DAB-B155-3688-7BD4-FCB816DC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9"/>
            <a:ext cx="9905998" cy="710239"/>
          </a:xfrm>
        </p:spPr>
        <p:txBody>
          <a:bodyPr/>
          <a:lstStyle/>
          <a:p>
            <a:r>
              <a:rPr lang="en-US" dirty="0"/>
              <a:t>Why Learn Programming Paradigms?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6719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17130</TotalTime>
  <Words>1772</Words>
  <Application>Microsoft Office PowerPoint</Application>
  <PresentationFormat>Widescreen</PresentationFormat>
  <Paragraphs>177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Tw Cen MT</vt:lpstr>
      <vt:lpstr>Circuit</vt:lpstr>
      <vt:lpstr>PLC Programming: What are Programming Paradigm?</vt:lpstr>
      <vt:lpstr>Introduction</vt:lpstr>
      <vt:lpstr>Introduction</vt:lpstr>
      <vt:lpstr>Introduction</vt:lpstr>
      <vt:lpstr>Why Learn Programming Paradigms?</vt:lpstr>
      <vt:lpstr>Why Learn Programming Paradigms?</vt:lpstr>
      <vt:lpstr>Why Learn Programming Paradigms?</vt:lpstr>
      <vt:lpstr>Why Learn Programming Paradigms?</vt:lpstr>
      <vt:lpstr>Why Learn Programming Paradigms?</vt:lpstr>
      <vt:lpstr>Conclusion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Manuel Ramos</cp:lastModifiedBy>
  <cp:revision>25</cp:revision>
  <dcterms:created xsi:type="dcterms:W3CDTF">2022-01-03T23:47:55Z</dcterms:created>
  <dcterms:modified xsi:type="dcterms:W3CDTF">2024-10-13T21:49:22Z</dcterms:modified>
</cp:coreProperties>
</file>